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39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08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31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126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79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63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9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145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0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86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17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8/8/21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66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4F8F4-2ED6-4FBF-A202-DE30870F9E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53" r="-1" b="1359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F4B599-C7E2-424F-BA0A-866C5F474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Autofit/>
          </a:bodyPr>
          <a:lstStyle/>
          <a:p>
            <a:pPr algn="ctr"/>
            <a:r>
              <a:rPr lang="es-ES_tradnl" sz="7200" dirty="0"/>
              <a:t>Italian restaurant in Bogotá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F103A-9B7A-C54D-A3FB-B864DBDB5A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r>
              <a:rPr lang="es-ES_tradnl" sz="3200" dirty="0"/>
              <a:t>Juan Sebastián Riveros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91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9CEF-D175-2347-A4B5-D4071305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divisions</a:t>
            </a:r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08CC39E-137C-684F-9C4D-EAAB87153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861973"/>
            <a:ext cx="8201025" cy="49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44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9CEF-D175-2347-A4B5-D4071305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Italian and other restaurant locations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D9F77547-6DE6-2C47-B963-647A5835D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80" t="5043" r="14875" b="14865"/>
          <a:stretch/>
        </p:blipFill>
        <p:spPr>
          <a:xfrm>
            <a:off x="2183408" y="1839310"/>
            <a:ext cx="7825183" cy="492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88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9CEF-D175-2347-A4B5-D4071305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Restaurant density in Bogotá</a:t>
            </a:r>
          </a:p>
        </p:txBody>
      </p:sp>
      <p:pic>
        <p:nvPicPr>
          <p:cNvPr id="4" name="Picture 3" descr="Map&#10;&#10;Description automatically generated with medium confidence">
            <a:extLst>
              <a:ext uri="{FF2B5EF4-FFF2-40B4-BE49-F238E27FC236}">
                <a16:creationId xmlns:a16="http://schemas.microsoft.com/office/drawing/2014/main" id="{007F05DD-FAAA-5345-8343-6D2DBB60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09" y="1786867"/>
            <a:ext cx="6813382" cy="501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8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9CEF-D175-2347-A4B5-D4071305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Italian restaurant density in Bogotá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C62C185-B413-DF4E-AF3C-3EC1D4236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664" y="1807195"/>
            <a:ext cx="6070671" cy="50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3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9CEF-D175-2347-A4B5-D4071305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cluster locations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99E1E8F-298C-D24E-8804-8D97CEFA6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325" y="1815948"/>
            <a:ext cx="6767349" cy="497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6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9CEF-D175-2347-A4B5-D4071305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locations</a:t>
            </a:r>
          </a:p>
        </p:txBody>
      </p:sp>
      <p:pic>
        <p:nvPicPr>
          <p:cNvPr id="5" name="Picture 4" descr="A picture containing text, map, grass&#10;&#10;Description automatically generated">
            <a:extLst>
              <a:ext uri="{FF2B5EF4-FFF2-40B4-BE49-F238E27FC236}">
                <a16:creationId xmlns:a16="http://schemas.microsoft.com/office/drawing/2014/main" id="{7AD5DAE3-011F-8644-9DB3-87B47B6C9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23" y="1806561"/>
            <a:ext cx="7784553" cy="498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5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84F8F4-2ED6-4FBF-A202-DE30870F9E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53" r="-1" b="1359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F4B599-C7E2-424F-BA0A-866C5F474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129" y="3045757"/>
            <a:ext cx="4801713" cy="1620837"/>
          </a:xfrm>
        </p:spPr>
        <p:txBody>
          <a:bodyPr>
            <a:noAutofit/>
          </a:bodyPr>
          <a:lstStyle/>
          <a:p>
            <a:pPr algn="ctr"/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3949258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_2SEEDS">
      <a:dk1>
        <a:srgbClr val="000000"/>
      </a:dk1>
      <a:lt1>
        <a:srgbClr val="FFFFFF"/>
      </a:lt1>
      <a:dk2>
        <a:srgbClr val="393620"/>
      </a:dk2>
      <a:lt2>
        <a:srgbClr val="E2E3E8"/>
      </a:lt2>
      <a:accent1>
        <a:srgbClr val="AE9F3A"/>
      </a:accent1>
      <a:accent2>
        <a:srgbClr val="C3834D"/>
      </a:accent2>
      <a:accent3>
        <a:srgbClr val="8DAC43"/>
      </a:accent3>
      <a:accent4>
        <a:srgbClr val="3BB16E"/>
      </a:accent4>
      <a:accent5>
        <a:srgbClr val="45B0A0"/>
      </a:accent5>
      <a:accent6>
        <a:srgbClr val="3B92B1"/>
      </a:accent6>
      <a:hlink>
        <a:srgbClr val="309054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30</Words>
  <Application>Microsoft Macintosh PowerPoint</Application>
  <PresentationFormat>Widescreen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Modern Love</vt:lpstr>
      <vt:lpstr>The Hand</vt:lpstr>
      <vt:lpstr>SketchyVTI</vt:lpstr>
      <vt:lpstr>Italian restaurant in Bogotá</vt:lpstr>
      <vt:lpstr>Area divisions</vt:lpstr>
      <vt:lpstr>Italian and other restaurant locations</vt:lpstr>
      <vt:lpstr>Restaurant density in Bogotá</vt:lpstr>
      <vt:lpstr>Italian restaurant density in Bogotá</vt:lpstr>
      <vt:lpstr>Potential cluster locations</vt:lpstr>
      <vt:lpstr>Potential locations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Italian restaurant in Bogotá</dc:title>
  <dc:creator>Juan Sebastian Riveros Perez</dc:creator>
  <cp:lastModifiedBy>Juan Sebastian Riveros Perez</cp:lastModifiedBy>
  <cp:revision>9</cp:revision>
  <dcterms:created xsi:type="dcterms:W3CDTF">2021-08-08T20:58:43Z</dcterms:created>
  <dcterms:modified xsi:type="dcterms:W3CDTF">2021-08-08T21:19:42Z</dcterms:modified>
</cp:coreProperties>
</file>